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hew Russo" initials="MR" lastIdx="7" clrIdx="0">
    <p:extLst>
      <p:ext uri="{19B8F6BF-5375-455C-9EA6-DF929625EA0E}">
        <p15:presenceInfo xmlns:p15="http://schemas.microsoft.com/office/powerpoint/2012/main" userId="f22bcf7bfd58e62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9"/>
    <p:restoredTop sz="94609"/>
  </p:normalViewPr>
  <p:slideViewPr>
    <p:cSldViewPr snapToGrid="0" snapToObjects="1">
      <p:cViewPr varScale="1">
        <p:scale>
          <a:sx n="110" d="100"/>
          <a:sy n="110" d="100"/>
        </p:scale>
        <p:origin x="7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E3D4E-B65A-B942-BAFB-997469A79C80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C444E-11AD-4F4A-AD03-8FAEF92AC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24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8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0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1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223129" y="1650792"/>
            <a:ext cx="5232400" cy="350865"/>
          </a:xfrm>
        </p:spPr>
        <p:txBody>
          <a:bodyPr>
            <a:spAutoFit/>
          </a:bodyPr>
          <a:lstStyle>
            <a:lvl1pPr marL="0" indent="0" algn="l" defTabSz="609585" rtl="0" eaLnBrk="1" latinLnBrk="0" hangingPunct="1">
              <a:lnSpc>
                <a:spcPct val="70000"/>
              </a:lnSpc>
              <a:buNone/>
              <a:defRPr lang="en-US" sz="2400" b="1" kern="1200" dirty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SUB-HEADLINE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23129" y="2095148"/>
            <a:ext cx="5232400" cy="293478"/>
          </a:xfrm>
        </p:spPr>
        <p:txBody>
          <a:bodyPr>
            <a:spAutoFit/>
          </a:bodyPr>
          <a:lstStyle>
            <a:lvl1pPr marL="380990" indent="-380990">
              <a:lnSpc>
                <a:spcPct val="70000"/>
              </a:lnSpc>
              <a:buFont typeface="Arial"/>
              <a:buChar char="•"/>
              <a:defRPr sz="1867" b="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223129" y="3596750"/>
            <a:ext cx="5232400" cy="350865"/>
          </a:xfrm>
        </p:spPr>
        <p:txBody>
          <a:bodyPr>
            <a:spAutoFit/>
          </a:bodyPr>
          <a:lstStyle>
            <a:lvl1pPr marL="0" indent="0" algn="l" defTabSz="609585" rtl="0" eaLnBrk="1" latinLnBrk="0" hangingPunct="1">
              <a:lnSpc>
                <a:spcPct val="70000"/>
              </a:lnSpc>
              <a:buNone/>
              <a:defRPr lang="en-US" sz="2400" b="1" kern="1200" dirty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SUB-HEADLINE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223129" y="4041105"/>
            <a:ext cx="5232400" cy="293478"/>
          </a:xfrm>
        </p:spPr>
        <p:txBody>
          <a:bodyPr>
            <a:spAutoFit/>
          </a:bodyPr>
          <a:lstStyle>
            <a:lvl1pPr marL="380990" indent="-380990">
              <a:lnSpc>
                <a:spcPct val="70000"/>
              </a:lnSpc>
              <a:buFont typeface="Arial"/>
              <a:buChar char="•"/>
              <a:defRPr sz="1867" b="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223129" y="167202"/>
            <a:ext cx="5232400" cy="1356397"/>
          </a:xfrm>
        </p:spPr>
        <p:txBody>
          <a:bodyPr>
            <a:spAutoFit/>
          </a:bodyPr>
          <a:lstStyle>
            <a:lvl1pPr marL="0" indent="0">
              <a:lnSpc>
                <a:spcPct val="70000"/>
              </a:lnSpc>
              <a:buNone/>
              <a:defRPr sz="5867" b="1" spc="-200" baseline="0"/>
            </a:lvl1pPr>
          </a:lstStyle>
          <a:p>
            <a:pPr lvl="0"/>
            <a:r>
              <a:rPr lang="en-US" dirty="0"/>
              <a:t>HEADLINE GOES HERE</a:t>
            </a:r>
          </a:p>
        </p:txBody>
      </p:sp>
      <p:pic>
        <p:nvPicPr>
          <p:cNvPr id="8" name="Imagen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5466" y="6070600"/>
            <a:ext cx="1839495" cy="406400"/>
          </a:xfrm>
          <a:prstGeom prst="rect">
            <a:avLst/>
          </a:prstGeom>
        </p:spPr>
      </p:pic>
      <p:sp>
        <p:nvSpPr>
          <p:cNvPr id="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5846716" y="167204"/>
            <a:ext cx="5994400" cy="62018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579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8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7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9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3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0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8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8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7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B33A7-05E4-0342-8523-75C7F4F9DBEA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734A-496E-4442-A3A6-E96B41140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1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2F370A0-EDDE-4D36-BD87-AB51C4785B11}"/>
              </a:ext>
            </a:extLst>
          </p:cNvPr>
          <p:cNvSpPr txBox="1"/>
          <p:nvPr/>
        </p:nvSpPr>
        <p:spPr>
          <a:xfrm>
            <a:off x="506629" y="319639"/>
            <a:ext cx="2416266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LOGO HERE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435956"/>
            <a:ext cx="12192000" cy="11479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0" name="Picture 9" descr="Icon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94" r="29335"/>
          <a:stretch/>
        </p:blipFill>
        <p:spPr>
          <a:xfrm>
            <a:off x="114559" y="5317320"/>
            <a:ext cx="1476804" cy="1405301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96061" y="2315385"/>
            <a:ext cx="5232400" cy="297710"/>
          </a:xfrm>
        </p:spPr>
        <p:txBody>
          <a:bodyPr/>
          <a:lstStyle/>
          <a:p>
            <a:r>
              <a:rPr lang="en-US" sz="186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Client 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96061" y="2586797"/>
            <a:ext cx="5159351" cy="62568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73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Customer Name was seeking the most effective way to let their customers know about XYZ.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4281" y="3466127"/>
            <a:ext cx="5840827" cy="1652825"/>
          </a:xfrm>
        </p:spPr>
        <p:txBody>
          <a:bodyPr/>
          <a:lstStyle/>
          <a:p>
            <a:r>
              <a:rPr lang="en-US" sz="186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Solution</a:t>
            </a:r>
          </a:p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Our solution was to use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primis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in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faucibus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orci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luctus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et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ultrices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posuere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cubilia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Curae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;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Donec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velit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neque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auctor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sit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amet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aliquam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vel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ullamcorper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sit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amet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ligula.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Curabitur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non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nulla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sit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amet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nisl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tempus convallis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quis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ac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lectus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.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Curabitur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arcu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erat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accumsan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id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imperdiet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et, </a:t>
            </a:r>
            <a:r>
              <a:rPr lang="en-US" sz="16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porttitor</a:t>
            </a:r>
            <a:r>
              <a:rPr lang="en-US" sz="1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 at sem.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380071" y="1231359"/>
            <a:ext cx="5527608" cy="1137299"/>
          </a:xfrm>
        </p:spPr>
        <p:txBody>
          <a:bodyPr/>
          <a:lstStyle/>
          <a:p>
            <a:r>
              <a:rPr lang="en-US" sz="48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Template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300228" y="5685444"/>
            <a:ext cx="1902254" cy="437043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1,234,567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00228" y="6052775"/>
            <a:ext cx="21339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Impressions Served</a:t>
            </a:r>
          </a:p>
        </p:txBody>
      </p:sp>
      <p:sp>
        <p:nvSpPr>
          <p:cNvPr id="20" name="Text Placeholder 4"/>
          <p:cNvSpPr txBox="1">
            <a:spLocks/>
          </p:cNvSpPr>
          <p:nvPr/>
        </p:nvSpPr>
        <p:spPr>
          <a:xfrm>
            <a:off x="5476803" y="5656324"/>
            <a:ext cx="1546997" cy="467820"/>
          </a:xfrm>
          <a:prstGeom prst="rect">
            <a:avLst/>
          </a:prstGeom>
        </p:spPr>
        <p:txBody>
          <a:bodyPr vert="horz" wrap="square" lIns="121920" tIns="60960" rIns="121920" bIns="60960" rtlCol="0">
            <a:spAutoFit/>
          </a:bodyPr>
          <a:lstStyle>
            <a:lvl1pPr marL="285750" indent="-285750" algn="l" defTabSz="457200" rtl="0" eaLnBrk="1" latinLnBrk="0" hangingPunct="1">
              <a:lnSpc>
                <a:spcPct val="70000"/>
              </a:lnSpc>
              <a:spcBef>
                <a:spcPct val="20000"/>
              </a:spcBef>
              <a:buFont typeface="Arial"/>
              <a:buChar char="•"/>
              <a:defRPr sz="1400" b="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12,345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5412" y="6052090"/>
            <a:ext cx="1321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Total Clicks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Avenir Next Demi Bold" charset="0"/>
              <a:cs typeface="Arial" panose="020B0604020202020204" pitchFamily="34" charset="0"/>
            </a:endParaRPr>
          </a:p>
        </p:txBody>
      </p:sp>
      <p:sp>
        <p:nvSpPr>
          <p:cNvPr id="22" name="Text Placeholder 4"/>
          <p:cNvSpPr txBox="1">
            <a:spLocks/>
          </p:cNvSpPr>
          <p:nvPr/>
        </p:nvSpPr>
        <p:spPr>
          <a:xfrm>
            <a:off x="9209314" y="5685444"/>
            <a:ext cx="2684831" cy="467820"/>
          </a:xfrm>
          <a:prstGeom prst="rect">
            <a:avLst/>
          </a:prstGeom>
        </p:spPr>
        <p:txBody>
          <a:bodyPr vert="horz" lIns="121920" tIns="60960" rIns="121920" bIns="60960" rtlCol="0">
            <a:spAutoFit/>
          </a:bodyPr>
          <a:lstStyle>
            <a:lvl1pPr marL="285750" indent="-285750" algn="l" defTabSz="457200" rtl="0" eaLnBrk="1" latinLnBrk="0" hangingPunct="1">
              <a:lnSpc>
                <a:spcPct val="70000"/>
              </a:lnSpc>
              <a:spcBef>
                <a:spcPct val="20000"/>
              </a:spcBef>
              <a:buFont typeface="Arial"/>
              <a:buChar char="•"/>
              <a:defRPr sz="1400" b="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1.23%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4196800" y="5635458"/>
            <a:ext cx="0" cy="808519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796423" y="5641283"/>
            <a:ext cx="0" cy="808519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Icon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76" r="318"/>
          <a:stretch/>
        </p:blipFill>
        <p:spPr>
          <a:xfrm>
            <a:off x="8144935" y="5294907"/>
            <a:ext cx="1276115" cy="1405301"/>
          </a:xfrm>
          <a:prstGeom prst="rect">
            <a:avLst/>
          </a:prstGeom>
        </p:spPr>
      </p:pic>
      <p:sp>
        <p:nvSpPr>
          <p:cNvPr id="29" name="Text Placeholder 2"/>
          <p:cNvSpPr txBox="1">
            <a:spLocks/>
          </p:cNvSpPr>
          <p:nvPr/>
        </p:nvSpPr>
        <p:spPr>
          <a:xfrm>
            <a:off x="420280" y="3912251"/>
            <a:ext cx="5834828" cy="336439"/>
          </a:xfrm>
          <a:prstGeom prst="rect">
            <a:avLst/>
          </a:prstGeom>
        </p:spPr>
        <p:txBody>
          <a:bodyPr vert="horz" wrap="square" lIns="121920" tIns="60960" rIns="121920" bIns="60960" rtlCol="0">
            <a:spAutoFit/>
          </a:bodyPr>
          <a:lstStyle>
            <a:lvl1pPr marL="285750" indent="-285750" algn="l" defTabSz="457200" rtl="0" eaLnBrk="1" latinLnBrk="0" hangingPunct="1">
              <a:lnSpc>
                <a:spcPct val="70000"/>
              </a:lnSpc>
              <a:spcBef>
                <a:spcPct val="20000"/>
              </a:spcBef>
              <a:buFont typeface="Arial"/>
              <a:buChar char="•"/>
              <a:defRPr sz="1400" b="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Corbel"/>
                <a:ea typeface="+mn-ea"/>
                <a:cs typeface="Corbe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endParaRPr lang="en-US" sz="1733" dirty="0">
              <a:latin typeface="Gotham Book"/>
              <a:cs typeface="Gotham Book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5856" y="816302"/>
            <a:ext cx="1386919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67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CASE STUDY</a:t>
            </a:r>
          </a:p>
        </p:txBody>
      </p:sp>
      <p:sp>
        <p:nvSpPr>
          <p:cNvPr id="16" name="Oval 15"/>
          <p:cNvSpPr/>
          <p:nvPr/>
        </p:nvSpPr>
        <p:spPr>
          <a:xfrm>
            <a:off x="535278" y="5785017"/>
            <a:ext cx="753084" cy="425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5" y="5562293"/>
            <a:ext cx="881684" cy="881684"/>
          </a:xfrm>
          <a:prstGeom prst="rect">
            <a:avLst/>
          </a:prstGeom>
        </p:spPr>
      </p:pic>
      <p:sp>
        <p:nvSpPr>
          <p:cNvPr id="38" name="Oval 37"/>
          <p:cNvSpPr/>
          <p:nvPr/>
        </p:nvSpPr>
        <p:spPr>
          <a:xfrm>
            <a:off x="8385417" y="5692762"/>
            <a:ext cx="753084" cy="6402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7" name="TextBox 76"/>
          <p:cNvSpPr txBox="1"/>
          <p:nvPr/>
        </p:nvSpPr>
        <p:spPr>
          <a:xfrm>
            <a:off x="385577" y="1742892"/>
            <a:ext cx="41093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Avenir Next" charset="0"/>
                <a:cs typeface="Arial" panose="020B0604020202020204" pitchFamily="34" charset="0"/>
              </a:rPr>
              <a:t>TARGET THE RIGHT CONSUMERS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216688" y="6048384"/>
            <a:ext cx="2989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Click-Through Rate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Avenir Next Demi Bold" charset="0"/>
                <a:cs typeface="Arial" panose="020B0604020202020204" pitchFamily="34" charset="0"/>
              </a:rPr>
              <a:t>(320x480)</a:t>
            </a:r>
          </a:p>
        </p:txBody>
      </p:sp>
      <p:pic>
        <p:nvPicPr>
          <p:cNvPr id="102" name="Picture 10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1"/>
          <a:stretch/>
        </p:blipFill>
        <p:spPr>
          <a:xfrm>
            <a:off x="5963205" y="273064"/>
            <a:ext cx="3922309" cy="4850891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1"/>
          <a:stretch/>
        </p:blipFill>
        <p:spPr>
          <a:xfrm>
            <a:off x="8635586" y="278630"/>
            <a:ext cx="3922309" cy="4850891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9609124" y="1876440"/>
            <a:ext cx="1961099" cy="1563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Insert Creative Here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318" y="825370"/>
            <a:ext cx="2022845" cy="35979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4508" y="825370"/>
            <a:ext cx="2064857" cy="36460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6709" y="1484814"/>
            <a:ext cx="1925928" cy="30092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398" y="5572368"/>
            <a:ext cx="895201" cy="89520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742" y="5559101"/>
            <a:ext cx="975360" cy="921737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6583885"/>
            <a:ext cx="12192000" cy="27411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3336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</vt:lpstr>
      <vt:lpstr>Avenir Next Demi Bold</vt:lpstr>
      <vt:lpstr>Calibri</vt:lpstr>
      <vt:lpstr>Calibri Light</vt:lpstr>
      <vt:lpstr>Century Gothic</vt:lpstr>
      <vt:lpstr>Gotham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Miranda Nathan</dc:creator>
  <cp:lastModifiedBy>Matthew Russo</cp:lastModifiedBy>
  <cp:revision>5</cp:revision>
  <dcterms:created xsi:type="dcterms:W3CDTF">2017-12-06T22:11:52Z</dcterms:created>
  <dcterms:modified xsi:type="dcterms:W3CDTF">2017-12-13T18:11:53Z</dcterms:modified>
</cp:coreProperties>
</file>